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86" y="9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«Памятка по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960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Яруш Артем Васильевич</cp:lastModifiedBy>
  <cp:revision>67</cp:revision>
  <cp:lastPrinted>2017-03-23T17:46:05Z</cp:lastPrinted>
  <dcterms:created xsi:type="dcterms:W3CDTF">2015-01-29T07:54:40Z</dcterms:created>
  <dcterms:modified xsi:type="dcterms:W3CDTF">2017-06-27T03:54:51Z</dcterms:modified>
</cp:coreProperties>
</file>